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95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8" r:id="rId21"/>
    <p:sldId id="285" r:id="rId22"/>
    <p:sldId id="286" r:id="rId23"/>
    <p:sldId id="287" r:id="rId24"/>
    <p:sldId id="288" r:id="rId25"/>
    <p:sldId id="290" r:id="rId26"/>
    <p:sldId id="291" r:id="rId27"/>
    <p:sldId id="292" r:id="rId28"/>
    <p:sldId id="293" r:id="rId29"/>
    <p:sldId id="294" r:id="rId30"/>
    <p:sldId id="295" r:id="rId31"/>
    <p:sldId id="283" r:id="rId32"/>
    <p:sldId id="265" r:id="rId33"/>
    <p:sldId id="296" r:id="rId34"/>
    <p:sldId id="297" r:id="rId35"/>
    <p:sldId id="298" r:id="rId36"/>
    <p:sldId id="299" r:id="rId37"/>
    <p:sldId id="300" r:id="rId38"/>
    <p:sldId id="272" r:id="rId39"/>
    <p:sldId id="27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8" Type="http://schemas.openxmlformats.org/officeDocument/2006/relationships/slide" Target="slides/slide19.xml"></Relationship><Relationship Id="rId39" Type="http://schemas.openxmlformats.org/officeDocument/2006/relationships/slide" Target="slides/slide20.xml"></Relationship><Relationship Id="rId40" Type="http://schemas.openxmlformats.org/officeDocument/2006/relationships/slide" Target="slides/slide21.xml"></Relationship><Relationship Id="rId41" Type="http://schemas.openxmlformats.org/officeDocument/2006/relationships/viewProps" Target="viewProps.xml"></Relationship><Relationship Id="rId4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55003732391.jpeg"></Relationship><Relationship Id="rId3" Type="http://schemas.openxmlformats.org/officeDocument/2006/relationships/image" Target="../media/fImage3655003744604.jpeg"></Relationship><Relationship Id="rId4" Type="http://schemas.openxmlformats.org/officeDocument/2006/relationships/image" Target="../media/fImage3655003753902.jpe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5500377153.jpeg"></Relationship><Relationship Id="rId3" Type="http://schemas.openxmlformats.org/officeDocument/2006/relationships/image" Target="../media/fImage365500381292.jpeg"></Relationship><Relationship Id="rId4" Type="http://schemas.openxmlformats.org/officeDocument/2006/relationships/image" Target="../media/fImage3655003822382.jpe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55003847421.jpeg"></Relationship><Relationship Id="rId3" Type="http://schemas.openxmlformats.org/officeDocument/2006/relationships/image" Target="../media/fImage3655003888716.jpeg"></Relationship><Relationship Id="rId4" Type="http://schemas.openxmlformats.org/officeDocument/2006/relationships/image" Target="../media/fImage235603899718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image" Target="../media/fImage1288183909895.jpeg"></Relationship><Relationship Id="rId2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4" Type="http://schemas.openxmlformats.org/officeDocument/2006/relationships/image" Target="../media/fImage9002723915447.jpeg"></Relationship><Relationship Id="rId5" Type="http://schemas.openxmlformats.org/officeDocument/2006/relationships/image" Target="../media/fImage1518273921726.png"></Relationship><Relationship Id="rId6" Type="http://schemas.openxmlformats.org/officeDocument/2006/relationships/image" Target="../media/fImage1124373934771.png"></Relationship><Relationship Id="rId7" Type="http://schemas.openxmlformats.org/officeDocument/2006/relationships/image" Target="../media/fImage861143941538.png"></Relationship><Relationship Id="rId8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2724051869.jpeg"></Relationship><Relationship Id="rId3" Type="http://schemas.openxmlformats.org/officeDocument/2006/relationships/image" Target="../media/fImage2161404069912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2724105667.jpeg"></Relationship><Relationship Id="rId3" Type="http://schemas.openxmlformats.org/officeDocument/2006/relationships/image" Target="../media/fImage1438494116299.png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9002724157035.jpeg"></Relationship><Relationship Id="rId4" Type="http://schemas.openxmlformats.org/officeDocument/2006/relationships/image" Target="../media/fImage14998514141.png"></Relationship><Relationship Id="rId5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9002724258703.jpeg"></Relationship><Relationship Id="rId4" Type="http://schemas.openxmlformats.org/officeDocument/2006/relationships/image" Target="../media/fImage894434281322.png"></Relationship><Relationship Id="rId5" Type="http://schemas.openxmlformats.org/officeDocument/2006/relationships/image" Target="../media/fImage2226991428467.png"></Relationship><Relationship Id="rId6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4352432333.jpeg"></Relationship><Relationship Id="rId3" Type="http://schemas.openxmlformats.org/officeDocument/2006/relationships/image" Target="../media/fImage3339214357673.png"></Relationship><Relationship Id="rId4" Type="http://schemas.openxmlformats.org/officeDocument/2006/relationships/image" Target="../media/fImage3339214384664.png"></Relationship><Relationship Id="rId5" Type="http://schemas.openxmlformats.org/officeDocument/2006/relationships/image" Target="../media/fImage839964415141.png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90027224241.jpeg"></Relationship><Relationship Id="rId4" Type="http://schemas.openxmlformats.org/officeDocument/2006/relationships/image" Target="../media/fImage9002722448467.jpeg"></Relationship><Relationship Id="rId5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2723036334.jpeg"></Relationship><Relationship Id="rId3" Type="http://schemas.openxmlformats.org/officeDocument/2006/relationships/image" Target="../media/fImage9002723066500.jpe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2723129169.jpeg"></Relationship><Relationship Id="rId3" Type="http://schemas.openxmlformats.org/officeDocument/2006/relationships/image" Target="../media/fImage9002723155724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2723171478.jpeg"></Relationship><Relationship Id="rId3" Type="http://schemas.openxmlformats.org/officeDocument/2006/relationships/image" Target="../media/fImage9002723209358.jpe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2723266962.jpeg"></Relationship><Relationship Id="rId3" Type="http://schemas.openxmlformats.org/officeDocument/2006/relationships/image" Target="../media/fImage9002723294464.jpeg"></Relationship><Relationship Id="rId4" Type="http://schemas.openxmlformats.org/officeDocument/2006/relationships/image" Target="../media/fImage443523605705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412063438145.jpeg"></Relationship><Relationship Id="rId3" Type="http://schemas.openxmlformats.org/officeDocument/2006/relationships/image" Target="../media/fImage6412063443281.jpeg"></Relationship><Relationship Id="rId4" Type="http://schemas.openxmlformats.org/officeDocument/2006/relationships/image" Target="../media/fImage6412063456827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412063499961.jpeg"></Relationship><Relationship Id="rId3" Type="http://schemas.openxmlformats.org/officeDocument/2006/relationships/image" Target="../media/fImage641206353491.jpeg"></Relationship><Relationship Id="rId4" Type="http://schemas.openxmlformats.org/officeDocument/2006/relationships/image" Target="../media/fImage6412063542995.jpe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412063561942.jpeg"></Relationship><Relationship Id="rId3" Type="http://schemas.openxmlformats.org/officeDocument/2006/relationships/image" Target="../media/fImage6412063664827.jpeg"></Relationship><Relationship Id="rId4" Type="http://schemas.openxmlformats.org/officeDocument/2006/relationships/image" Target="../media/fImage443523675436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3365" y="1039495"/>
            <a:ext cx="9145270" cy="824865"/>
          </a:xfrm>
          <a:prstGeom prst="rect">
            <a:avLst/>
          </a:prstGeom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>Clone cording – </a:t>
            </a: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>W3.CSS Template</a:t>
            </a: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>(4)</a:t>
            </a:r>
            <a:endParaRPr lang="ko-KR" altLang="en-US" sz="4400">
              <a:latin typeface="Arial Rounded MT Bold" charset="0"/>
              <a:ea typeface="Arial Rounded MT Bold" charset="0"/>
              <a:cs typeface="Aharoni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628505" y="5329555"/>
            <a:ext cx="2432685" cy="165671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latin typeface="Arial Rounded MT Bold" charset="0"/>
                <a:ea typeface="Arial Rounded MT Bold" charset="0"/>
              </a:rPr>
              <a:t>22.09.</a:t>
            </a:r>
            <a:r>
              <a:rPr lang="en-US" altLang="ko-KR" sz="3200">
                <a:latin typeface="Arial Rounded MT Bold" charset="0"/>
                <a:ea typeface="Arial Rounded MT Bold" charset="0"/>
              </a:rPr>
              <a:t>22.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200">
                <a:latin typeface="Arial Rounded MT Bold" charset="0"/>
                <a:ea typeface="Arial Rounded MT Bold" charset="0"/>
              </a:rPr>
              <a:t>김다보미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440D1-247D-F94C-52E7-B9C3B4297E88}"/>
              </a:ext>
            </a:extLst>
          </p:cNvPr>
          <p:cNvSpPr txBox="1"/>
          <p:nvPr/>
        </p:nvSpPr>
        <p:spPr>
          <a:xfrm>
            <a:off x="1090930" y="3241040"/>
            <a:ext cx="6401435" cy="26758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28600" indent="-228600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1. 최종 완성본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2.HTML DOM 구조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3. 각 파트 별 CSS 코드 구현과 결과</a:t>
            </a:r>
            <a:r>
              <a:rPr lang="en-US" altLang="ko-KR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, Javascript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코드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4. 작업 도중 겪은 에러 상황과 해결 과정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5. 총 작업 시간 및 소감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22" descr="C:/Users/cdabo/AppData/Roaming/PolarisOffice/ETemp/18680_17725568/fImage365500373239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22000" y="40640"/>
            <a:ext cx="923925" cy="677735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0842625" y="0"/>
            <a:ext cx="1087120" cy="294195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23" descr="C:/Users/cdabo/AppData/Roaming/PolarisOffice/ETemp/18680_17725568/fImage365500374460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22"/>
          <a:stretch>
            <a:fillRect/>
          </a:stretch>
        </p:blipFill>
        <p:spPr>
          <a:xfrm rot="0">
            <a:off x="1593215" y="1156970"/>
            <a:ext cx="4061460" cy="4674235"/>
          </a:xfrm>
          <a:prstGeom prst="rect"/>
          <a:noFill/>
        </p:spPr>
      </p:pic>
      <p:pic>
        <p:nvPicPr>
          <p:cNvPr id="7" name="그림 24" descr="C:/Users/cdabo/AppData/Roaming/PolarisOffice/ETemp/18680_17725568/fImage365500375390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2" b="57046"/>
          <a:stretch>
            <a:fillRect/>
          </a:stretch>
        </p:blipFill>
        <p:spPr>
          <a:xfrm rot="0">
            <a:off x="6287135" y="532130"/>
            <a:ext cx="2944495" cy="5893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 descr="C:/Users/cdabo/AppData/Roaming/PolarisOffice/ETemp/18680_17725568/fImage36550037715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22000" y="40640"/>
            <a:ext cx="923925" cy="677735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0842625" y="2919730"/>
            <a:ext cx="1087120" cy="294259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25" descr="C:/Users/cdabo/AppData/Roaming/PolarisOffice/ETemp/18680_17725568/fImage36550038129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20" b="41320"/>
          <a:stretch>
            <a:fillRect/>
          </a:stretch>
        </p:blipFill>
        <p:spPr>
          <a:xfrm rot="0">
            <a:off x="1585595" y="1178560"/>
            <a:ext cx="4072255" cy="4673600"/>
          </a:xfrm>
          <a:prstGeom prst="rect"/>
          <a:noFill/>
        </p:spPr>
      </p:pic>
      <p:pic>
        <p:nvPicPr>
          <p:cNvPr id="9" name="그림 26" descr="C:/Users/cdabo/AppData/Roaming/PolarisOffice/ETemp/18680_17725568/fImage365500382238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8" b="14095"/>
          <a:stretch>
            <a:fillRect/>
          </a:stretch>
        </p:blipFill>
        <p:spPr>
          <a:xfrm rot="0">
            <a:off x="6268720" y="532765"/>
            <a:ext cx="2966085" cy="58832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 descr="C:/Users/cdabo/AppData/Roaming/PolarisOffice/ETemp/18680_17725568/fImage365500384742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22000" y="40640"/>
            <a:ext cx="923925" cy="677735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0842625" y="5821045"/>
            <a:ext cx="1087120" cy="103505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27" descr="C:/Users/cdabo/AppData/Roaming/PolarisOffice/ETemp/18680_17725568/fImage3655003888716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10"/>
          <a:stretch>
            <a:fillRect/>
          </a:stretch>
        </p:blipFill>
        <p:spPr>
          <a:xfrm rot="0">
            <a:off x="468630" y="788670"/>
            <a:ext cx="4543425" cy="4787265"/>
          </a:xfrm>
          <a:prstGeom prst="rect"/>
          <a:noFill/>
        </p:spPr>
      </p:pic>
      <p:pic>
        <p:nvPicPr>
          <p:cNvPr id="7" name="그림 28" descr="C:/Users/cdabo/AppData/Roaming/PolarisOffice/ETemp/18680_17725568/fImage23560389971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47005" y="2336165"/>
            <a:ext cx="5391785" cy="4346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0" y="7620"/>
            <a:ext cx="25996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02 Dom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구조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29" descr="C:/Users/cdabo/AppData/Roaming/PolarisOffice/ETemp/18680_17725568/fImage1288183909895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9" b="7648"/>
          <a:stretch>
            <a:fillRect/>
          </a:stretch>
        </p:blipFill>
        <p:spPr>
          <a:xfrm rot="0">
            <a:off x="507365" y="666115"/>
            <a:ext cx="11309985" cy="601662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96186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 noGrp="1"/>
          </p:cNvSpPr>
          <p:nvPr>
            <p:ph type="title"/>
          </p:nvPr>
        </p:nvSpPr>
        <p:spPr>
          <a:xfrm rot="0">
            <a:off x="0" y="7620"/>
            <a:ext cx="4622165" cy="65976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공통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&amp;nav&amp;header)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8" name="그림 30" descr="C:/Users/cdabo/AppData/Roaming/PolarisOffice/ETemp/18680_17725568/fImage900272391544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81"/>
          <a:stretch>
            <a:fillRect/>
          </a:stretch>
        </p:blipFill>
        <p:spPr>
          <a:xfrm rot="0">
            <a:off x="149225" y="2824480"/>
            <a:ext cx="8091170" cy="3557270"/>
          </a:xfrm>
          <a:prstGeom prst="rect"/>
          <a:noFill/>
        </p:spPr>
      </p:pic>
      <p:pic>
        <p:nvPicPr>
          <p:cNvPr id="9" name="그림 31" descr="C:/Users/cdabo/AppData/Roaming/PolarisOffice/ETemp/18680_17725568/fImage151827392172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34705" y="274955"/>
            <a:ext cx="3649345" cy="3321050"/>
          </a:xfrm>
          <a:prstGeom prst="rect"/>
          <a:noFill/>
        </p:spPr>
      </p:pic>
      <p:pic>
        <p:nvPicPr>
          <p:cNvPr id="10" name="그림 32" descr="C:/Users/cdabo/AppData/Roaming/PolarisOffice/ETemp/18680_17725568/fImage112437393477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44865" y="3749675"/>
            <a:ext cx="3639185" cy="2900045"/>
          </a:xfrm>
          <a:prstGeom prst="rect"/>
          <a:noFill/>
        </p:spPr>
      </p:pic>
      <p:pic>
        <p:nvPicPr>
          <p:cNvPr id="11" name="그림 33" descr="C:/Users/cdabo/AppData/Roaming/PolarisOffice/ETemp/18680_17725568/fImage86114394153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0855" y="942975"/>
            <a:ext cx="2778760" cy="2292350"/>
          </a:xfrm>
          <a:prstGeom prst="rect"/>
          <a:noFill/>
        </p:spPr>
      </p:pic>
      <p:cxnSp>
        <p:nvCxnSpPr>
          <p:cNvPr id="12" name="도형 34"/>
          <p:cNvCxnSpPr/>
          <p:nvPr/>
        </p:nvCxnSpPr>
        <p:spPr>
          <a:xfrm rot="0" flipH="1">
            <a:off x="7593965" y="1496060"/>
            <a:ext cx="841375" cy="135318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38"/>
          <p:cNvCxnSpPr/>
          <p:nvPr/>
        </p:nvCxnSpPr>
        <p:spPr>
          <a:xfrm rot="0" flipH="1">
            <a:off x="7768590" y="6015990"/>
            <a:ext cx="687070" cy="22606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62216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jj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4" name="그림 40" descr="C:/Users/cdabo/AppData/Roaming/PolarisOffice/ETemp/18680_17725568/fImage90027240518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9" b="56612"/>
          <a:stretch>
            <a:fillRect/>
          </a:stretch>
        </p:blipFill>
        <p:spPr>
          <a:xfrm rot="0">
            <a:off x="1315085" y="737870"/>
            <a:ext cx="6642100" cy="5811520"/>
          </a:xfrm>
          <a:prstGeom prst="rect"/>
          <a:noFill/>
        </p:spPr>
      </p:pic>
      <p:pic>
        <p:nvPicPr>
          <p:cNvPr id="15" name="그림 41" descr="C:/Users/cdabo/AppData/Roaming/PolarisOffice/ETemp/18680_17725568/fImage21614040699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83930" y="163195"/>
            <a:ext cx="2672715" cy="65208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62216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invite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6" name="그림 42" descr="C:/Users/cdabo/AppData/Roaming/PolarisOffice/ETemp/18680_17725568/fImage90027241056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7" b="42130"/>
          <a:stretch>
            <a:fillRect/>
          </a:stretch>
        </p:blipFill>
        <p:spPr>
          <a:xfrm rot="0">
            <a:off x="395605" y="2299970"/>
            <a:ext cx="6502400" cy="2859405"/>
          </a:xfrm>
          <a:prstGeom prst="rect"/>
          <a:noFill/>
        </p:spPr>
      </p:pic>
      <p:pic>
        <p:nvPicPr>
          <p:cNvPr id="17" name="그림 43" descr="C:/Users/cdabo/AppData/Roaming/PolarisOffice/ETemp/18680_17725568/fImage143849411629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0745" y="1694815"/>
            <a:ext cx="4658360" cy="40608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62216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wed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8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8" b="12463"/>
          <a:stretch>
            <a:fillRect/>
          </a:stretch>
        </p:blipFill>
        <p:spPr>
          <a:xfrm rot="0">
            <a:off x="1235075" y="982345"/>
            <a:ext cx="5796280" cy="5201920"/>
          </a:xfrm>
          <a:prstGeom prst="rect"/>
          <a:noFill/>
        </p:spPr>
      </p:pic>
      <p:pic>
        <p:nvPicPr>
          <p:cNvPr id="9" name="그림 1" descr="C:/Users/cdabo/AppData/Roaming/PolarisOffice/ETemp/4648_14995968/fImage14998514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81925" y="901065"/>
            <a:ext cx="3107690" cy="53644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62216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rsvp&amp;footer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0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86"/>
          <a:stretch>
            <a:fillRect/>
          </a:stretch>
        </p:blipFill>
        <p:spPr>
          <a:xfrm rot="0">
            <a:off x="1158240" y="765175"/>
            <a:ext cx="7308215" cy="2760980"/>
          </a:xfrm>
          <a:prstGeom prst="rect"/>
          <a:noFill/>
        </p:spPr>
      </p:pic>
      <p:pic>
        <p:nvPicPr>
          <p:cNvPr id="13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985" y="3637915"/>
            <a:ext cx="3330575" cy="3134360"/>
          </a:xfrm>
          <a:prstGeom prst="rect"/>
          <a:noFill/>
        </p:spPr>
      </p:pic>
      <p:cxnSp>
        <p:nvCxnSpPr>
          <p:cNvPr id="14" name="도형 51"/>
          <p:cNvCxnSpPr/>
          <p:nvPr/>
        </p:nvCxnSpPr>
        <p:spPr>
          <a:xfrm rot="0" flipV="1">
            <a:off x="3474085" y="3412490"/>
            <a:ext cx="534035" cy="104584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52"/>
          <p:cNvCxnSpPr/>
          <p:nvPr/>
        </p:nvCxnSpPr>
        <p:spPr>
          <a:xfrm rot="0" flipH="1">
            <a:off x="7655560" y="2254250"/>
            <a:ext cx="1076960" cy="12382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2" descr="C:/Users/cdabo/AppData/Roaming/PolarisOffice/ETemp/4648_14995968/fImage222699142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24900" y="276860"/>
            <a:ext cx="3168015" cy="63055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62216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CSS(form)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8680_17725568/fImage4435243233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6"/>
          <a:stretch>
            <a:fillRect/>
          </a:stretch>
        </p:blipFill>
        <p:spPr>
          <a:xfrm rot="0">
            <a:off x="2439670" y="1210945"/>
            <a:ext cx="7004685" cy="4096385"/>
          </a:xfrm>
          <a:prstGeom prst="rect"/>
          <a:noFill/>
        </p:spPr>
      </p:pic>
      <p:pic>
        <p:nvPicPr>
          <p:cNvPr id="14" name="Picture " descr="C:/Users/cdabo/AppData/Roaming/PolarisOffice/ETemp/18680_17725568/fImage33392143576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33"/>
          <a:stretch>
            <a:fillRect/>
          </a:stretch>
        </p:blipFill>
        <p:spPr>
          <a:xfrm rot="0">
            <a:off x="9823450" y="147320"/>
            <a:ext cx="2235835" cy="3917315"/>
          </a:xfrm>
          <a:prstGeom prst="rect"/>
          <a:noFill/>
        </p:spPr>
      </p:pic>
      <p:pic>
        <p:nvPicPr>
          <p:cNvPr id="15" name="그림 53" descr="C:/Users/cdabo/AppData/Roaming/PolarisOffice/ETemp/18680_17725568/fImage33392143846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08"/>
          <a:stretch>
            <a:fillRect/>
          </a:stretch>
        </p:blipFill>
        <p:spPr>
          <a:xfrm rot="0">
            <a:off x="125095" y="3438525"/>
            <a:ext cx="2235835" cy="2754630"/>
          </a:xfrm>
          <a:prstGeom prst="rect"/>
          <a:noFill/>
        </p:spPr>
      </p:pic>
      <p:cxnSp>
        <p:nvCxnSpPr>
          <p:cNvPr id="16" name="도형 54"/>
          <p:cNvCxnSpPr/>
          <p:nvPr/>
        </p:nvCxnSpPr>
        <p:spPr>
          <a:xfrm rot="0" flipH="1">
            <a:off x="8145780" y="1727835"/>
            <a:ext cx="1684020" cy="109410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55"/>
          <p:cNvCxnSpPr/>
          <p:nvPr/>
        </p:nvCxnSpPr>
        <p:spPr>
          <a:xfrm rot="0" flipV="1">
            <a:off x="2349500" y="4481195"/>
            <a:ext cx="1043940" cy="11874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56" descr="C:/Users/cdabo/AppData/Roaming/PolarisOffice/ETemp/18680_17725568/fImage8399644151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30720" y="4860290"/>
            <a:ext cx="5026025" cy="1845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1" descr="C:/Users/cdabo/AppData/Roaming/PolarisOffice/ETemp/18680_17725568/fImage900272242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980" y="60960"/>
            <a:ext cx="2216785" cy="6756400"/>
          </a:xfrm>
          <a:prstGeom prst="rect"/>
          <a:noFill/>
        </p:spPr>
      </p:pic>
      <p:sp>
        <p:nvSpPr>
          <p:cNvPr id="4" name="도형 2"/>
          <p:cNvSpPr>
            <a:spLocks/>
          </p:cNvSpPr>
          <p:nvPr/>
        </p:nvSpPr>
        <p:spPr>
          <a:xfrm rot="0">
            <a:off x="9520555" y="30480"/>
            <a:ext cx="2409190" cy="103568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6" descr="C:/Users/cdabo/AppData/Roaming/PolarisOffice/ETemp/18680_17725568/fImage900272244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81"/>
          <a:stretch>
            <a:fillRect/>
          </a:stretch>
        </p:blipFill>
        <p:spPr>
          <a:xfrm rot="0">
            <a:off x="784860" y="1885315"/>
            <a:ext cx="8091170" cy="3557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31775" y="2020570"/>
            <a:ext cx="11680825" cy="382206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en-US" altLang="ko-KR">
                <a:latin typeface="Arial Rounded MT Bold" charset="0"/>
              </a:rPr>
              <a:t>#wed .info </a:t>
            </a:r>
            <a:r>
              <a:rPr lang="ko-KR" altLang="en-US">
                <a:latin typeface="Arial Rounded MT Bold" charset="0"/>
              </a:rPr>
              <a:t>요소들이 </a:t>
            </a:r>
            <a:r>
              <a:rPr lang="en-US" altLang="ko-KR">
                <a:latin typeface="Arial Rounded MT Bold" charset="0"/>
              </a:rPr>
              <a:t>img</a:t>
            </a:r>
            <a:r>
              <a:rPr lang="ko-KR" altLang="en-US">
                <a:latin typeface="Arial Rounded MT Bold" charset="0"/>
              </a:rPr>
              <a:t>밑에서 세로로  정렬되어 있어서 </a:t>
            </a:r>
            <a:r>
              <a:rPr lang="en-US" altLang="ko-KR">
                <a:latin typeface="Arial Rounded MT Bold" charset="0"/>
              </a:rPr>
              <a:t>float:left </a:t>
            </a:r>
            <a:r>
              <a:rPr lang="ko-KR" altLang="en-US">
                <a:latin typeface="Arial Rounded MT Bold" charset="0"/>
              </a:rPr>
              <a:t>속성을 주었지만 정렬되지 않음 → 다음 요소인 #rsvp에 clear:both 속성을 주어 해결</a:t>
            </a:r>
            <a:endParaRPr lang="ko-KR" altLang="en-US">
              <a:latin typeface="Arial Rounded MT Bold" charset="0"/>
            </a:endParaRPr>
          </a:p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en-US" altLang="ko-KR">
                <a:latin typeface="Arial Rounded MT Bold" charset="0"/>
              </a:rPr>
              <a:t>RSVP </a:t>
            </a:r>
            <a:r>
              <a:rPr lang="ko-KR" altLang="en-US">
                <a:latin typeface="Arial Rounded MT Bold" charset="0"/>
              </a:rPr>
              <a:t>버튼을 눌렀을 때 </a:t>
            </a:r>
            <a:r>
              <a:rPr lang="en-US" altLang="ko-KR">
                <a:latin typeface="Arial Rounded MT Bold" charset="0"/>
              </a:rPr>
              <a:t>form</a:t>
            </a:r>
            <a:r>
              <a:rPr lang="ko-KR" altLang="en-US">
                <a:latin typeface="Arial Rounded MT Bold" charset="0"/>
              </a:rPr>
              <a:t>이 나타나지 않음 → </a:t>
            </a:r>
            <a:r>
              <a:rPr lang="en-US" altLang="ko-KR">
                <a:latin typeface="Arial Rounded MT Bold" charset="0"/>
              </a:rPr>
              <a:t>form</a:t>
            </a:r>
            <a:r>
              <a:rPr lang="ko-KR" altLang="en-US">
                <a:latin typeface="Arial Rounded MT Bold" charset="0"/>
              </a:rPr>
              <a:t>을 추가하고 </a:t>
            </a:r>
            <a:r>
              <a:rPr lang="en-US" altLang="ko-KR">
                <a:latin typeface="Arial Rounded MT Bold" charset="0"/>
              </a:rPr>
              <a:t>display:none </a:t>
            </a:r>
            <a:r>
              <a:rPr lang="ko-KR" altLang="en-US">
                <a:latin typeface="Arial Rounded MT Bold" charset="0"/>
              </a:rPr>
              <a:t>속성을 준 다음</a:t>
            </a:r>
            <a:r>
              <a:rPr lang="en-US" altLang="ko-KR">
                <a:latin typeface="Arial Rounded MT Bold" charset="0"/>
              </a:rPr>
              <a:t>, script</a:t>
            </a:r>
            <a:r>
              <a:rPr lang="ko-KR" altLang="en-US">
                <a:latin typeface="Arial Rounded MT Bold" charset="0"/>
              </a:rPr>
              <a:t>에 </a:t>
            </a:r>
            <a:r>
              <a:rPr lang="en-US" altLang="ko-KR">
                <a:latin typeface="Arial Rounded MT Bold" charset="0"/>
              </a:rPr>
              <a:t>show function</a:t>
            </a:r>
            <a:r>
              <a:rPr lang="ko-KR" altLang="en-US">
                <a:latin typeface="Arial Rounded MT Bold" charset="0"/>
              </a:rPr>
              <a:t>을 정의하여 버튼에 </a:t>
            </a:r>
            <a:r>
              <a:rPr lang="en-US" altLang="ko-KR">
                <a:latin typeface="Arial Rounded MT Bold" charset="0"/>
              </a:rPr>
              <a:t>onclick=“show()”</a:t>
            </a:r>
            <a:r>
              <a:rPr lang="ko-KR" altLang="en-US">
                <a:latin typeface="Arial Rounded MT Bold" charset="0"/>
              </a:rPr>
              <a:t>속성을 주어 해결</a:t>
            </a:r>
            <a:endParaRPr lang="ko-KR" altLang="en-US">
              <a:latin typeface="Arial Rounded MT Bold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A835D1-0040-1082-3D09-4411576447D5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40355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에러 사항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55905" y="2012315"/>
            <a:ext cx="11680190" cy="33610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총 작업시간 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5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시간</a:t>
            </a: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html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과 </a:t>
            </a:r>
            <a:r>
              <a:rPr lang="en-US" altLang="ko-KR" sz="2000" dirty="0" err="1">
                <a:latin typeface="Arial Rounded MT Bold" panose="020F0704030504030204" pitchFamily="34" charset="0"/>
                <a:ea typeface="맑은 고딕" charset="0"/>
              </a:rPr>
              <a:t>css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는 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3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시간 만에 완성해서 시간도 많이 줄고 요령도 조금 생긴 것 같다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.</a:t>
            </a: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script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에서도 함수나 이벤트 정의는 잘 했지만 그걸 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html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안에 연결하는 게 어려웠다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EB74604-9C44-D541-6188-0FAA12FA1939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35140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925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  <a:tabLst>
                <a:tab pos="1529715" algn="l"/>
              </a:tabLst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05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&amp;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소감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18680_17725568/fImage900272303633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980" y="60960"/>
            <a:ext cx="2216785" cy="675640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9520555" y="1003935"/>
            <a:ext cx="2409190" cy="199961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7" descr="C:/Users/cdabo/AppData/Roaming/PolarisOffice/ETemp/18680_17725568/fImage900272306650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9" b="56612"/>
          <a:stretch>
            <a:fillRect/>
          </a:stretch>
        </p:blipFill>
        <p:spPr>
          <a:xfrm rot="0">
            <a:off x="1546860" y="824230"/>
            <a:ext cx="6666230" cy="5836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18680_17725568/fImage900272312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980" y="60960"/>
            <a:ext cx="2216785" cy="675640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9520555" y="2971800"/>
            <a:ext cx="2409190" cy="103568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8" descr="C:/Users/cdabo/AppData/Roaming/PolarisOffice/ETemp/18680_17725568/fImage900272315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7" b="42130"/>
          <a:stretch>
            <a:fillRect/>
          </a:stretch>
        </p:blipFill>
        <p:spPr>
          <a:xfrm rot="0">
            <a:off x="784860" y="1804035"/>
            <a:ext cx="8081010" cy="3565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18680_17725568/fImage900272317147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980" y="60960"/>
            <a:ext cx="2216785" cy="675640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9520555" y="3945255"/>
            <a:ext cx="2409190" cy="207137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9" descr="C:/Users/cdabo/AppData/Roaming/PolarisOffice/ETemp/18680_17725568/fImage900272320935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8" b="12463"/>
          <a:stretch>
            <a:fillRect/>
          </a:stretch>
        </p:blipFill>
        <p:spPr>
          <a:xfrm rot="0">
            <a:off x="1542415" y="701675"/>
            <a:ext cx="6667500" cy="59753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18680_17725568/fImage900272326696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18980" y="60960"/>
            <a:ext cx="2216785" cy="675640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9520555" y="5954395"/>
            <a:ext cx="2409190" cy="88773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10" descr="C:/Users/cdabo/AppData/Roaming/PolarisOffice/ETemp/18680_17725568/fImage900272329446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86"/>
          <a:stretch>
            <a:fillRect/>
          </a:stretch>
        </p:blipFill>
        <p:spPr>
          <a:xfrm rot="0">
            <a:off x="426085" y="908685"/>
            <a:ext cx="5723890" cy="2145665"/>
          </a:xfrm>
          <a:prstGeom prst="rect"/>
          <a:noFill/>
        </p:spPr>
      </p:pic>
      <p:pic>
        <p:nvPicPr>
          <p:cNvPr id="8" name="그림 19" descr="C:/Users/cdabo/AppData/Roaming/PolarisOffice/ETemp/18680_17725568/fImage44352360570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6"/>
          <a:stretch>
            <a:fillRect/>
          </a:stretch>
        </p:blipFill>
        <p:spPr>
          <a:xfrm rot="0">
            <a:off x="3341370" y="3340735"/>
            <a:ext cx="5627370" cy="3281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12" descr="C:/Users/cdabo/AppData/Roaming/PolarisOffice/ETemp/18680_17725568/fImage641206343814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08615" y="60960"/>
            <a:ext cx="1471930" cy="673354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0433050" y="0"/>
            <a:ext cx="1619885" cy="299275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13" descr="C:/Users/cdabo/AppData/Roaming/PolarisOffice/ETemp/18680_17725568/fImage641206344328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56"/>
          <a:stretch>
            <a:fillRect/>
          </a:stretch>
        </p:blipFill>
        <p:spPr>
          <a:xfrm rot="0">
            <a:off x="343535" y="1597025"/>
            <a:ext cx="4895850" cy="3444875"/>
          </a:xfrm>
          <a:prstGeom prst="rect"/>
          <a:noFill/>
        </p:spPr>
      </p:pic>
      <p:pic>
        <p:nvPicPr>
          <p:cNvPr id="7" name="그림 14" descr="C:/Users/cdabo/AppData/Roaming/PolarisOffice/ETemp/18680_17725568/fImage641206345682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3" b="56304"/>
          <a:stretch>
            <a:fillRect/>
          </a:stretch>
        </p:blipFill>
        <p:spPr>
          <a:xfrm rot="0">
            <a:off x="5314950" y="511175"/>
            <a:ext cx="4772025" cy="6160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 descr="C:/Users/cdabo/AppData/Roaming/PolarisOffice/ETemp/18680_17725568/fImage641206349996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08615" y="60960"/>
            <a:ext cx="1471930" cy="673354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0433050" y="2910205"/>
            <a:ext cx="1619885" cy="300355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7" descr="C:/Users/cdabo/AppData/Roaming/PolarisOffice/ETemp/18680_17725568/fImage64120635349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3" b="40935"/>
          <a:stretch>
            <a:fillRect/>
          </a:stretch>
        </p:blipFill>
        <p:spPr>
          <a:xfrm rot="0">
            <a:off x="372745" y="1885315"/>
            <a:ext cx="4854575" cy="3423920"/>
          </a:xfrm>
          <a:prstGeom prst="rect"/>
          <a:noFill/>
        </p:spPr>
      </p:pic>
      <p:pic>
        <p:nvPicPr>
          <p:cNvPr id="9" name="그림 18" descr="C:/Users/cdabo/AppData/Roaming/PolarisOffice/ETemp/18680_17725568/fImage641206354299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9" b="13533"/>
          <a:stretch>
            <a:fillRect/>
          </a:stretch>
        </p:blipFill>
        <p:spPr>
          <a:xfrm rot="0">
            <a:off x="5363845" y="511810"/>
            <a:ext cx="4731385" cy="59042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47929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 descr="C:/Users/cdabo/AppData/Roaming/PolarisOffice/ETemp/18680_17725568/fImage641206356194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08615" y="60960"/>
            <a:ext cx="1471930" cy="673354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0433050" y="5882640"/>
            <a:ext cx="1619885" cy="97409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20" descr="C:/Users/cdabo/AppData/Roaming/PolarisOffice/ETemp/18680_17725568/fImage641206366482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16"/>
          <a:stretch>
            <a:fillRect/>
          </a:stretch>
        </p:blipFill>
        <p:spPr>
          <a:xfrm rot="0">
            <a:off x="5445760" y="265430"/>
            <a:ext cx="4629150" cy="2839720"/>
          </a:xfrm>
          <a:prstGeom prst="rect"/>
          <a:noFill/>
        </p:spPr>
      </p:pic>
      <p:pic>
        <p:nvPicPr>
          <p:cNvPr id="11" name="그림 21" descr="C:/Users/cdabo/AppData/Roaming/PolarisOffice/ETemp/18680_17725568/fImage443523675436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6"/>
          <a:stretch>
            <a:fillRect/>
          </a:stretch>
        </p:blipFill>
        <p:spPr>
          <a:xfrm rot="0">
            <a:off x="758825" y="3319145"/>
            <a:ext cx="5627370" cy="3281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wrap="square" lIns="91440" tIns="45720" rIns="91440" bIns="45720" anchor="ctr">
        <a:noAutofit/>
      </a:bodyPr>
      <a:lstStyle>
        <a:defPPr marL="0" indent="0" algn="ctr" hangingPunct="1">
          <a:defRPr dirty="0" smtClean="0">
            <a:latin typeface="맑은 고딕" charset="0"/>
            <a:ea typeface="맑은 고딕" charset="0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21</Pages>
  <Paragraphs>88</Paragraphs>
  <Words>305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</cp:lastModifiedBy>
  <dc:title>PowerPoint 프레젠테이션</dc:title>
  <cp:version>9.104.137.47964</cp:version>
  <dcterms:modified xsi:type="dcterms:W3CDTF">2022-09-22T08:55:59Z</dcterms:modified>
</cp:coreProperties>
</file>